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574_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5TH ST / CAMPBELL ST
Intersection ID: 5153901
Cardinal Direction: N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One Way Arrow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574_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5TH ST / CAMPBELL ST
Intersection ID: 5153901
Cardinal Direction: S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One Way Arrow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574_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5TH ST / CAMPBELL ST
Intersection ID: 5153901
Cardinal Direction: E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5TH ST / CAMPBELL ST
Intersection ID: 5153901
Cardinal Direction: W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